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F55DA-C3E0-4893-A928-88A4BCE19479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97BF7-3881-4A0B-BA35-AEC20D801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8915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Name: ___________________________		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_______		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	Date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 ___________________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590800" y="990600"/>
            <a:ext cx="1905000" cy="2743200"/>
          </a:xfrm>
          <a:prstGeom prst="rightArrow">
            <a:avLst>
              <a:gd name="adj1" fmla="val 50000"/>
              <a:gd name="adj2" fmla="val 4927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" y="1447800"/>
            <a:ext cx="1981200" cy="2209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"/>
            <a:ext cx="111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Event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1676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does this cause the next event?</a:t>
            </a:r>
            <a:endParaRPr lang="en-US" sz="1200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6781800" y="1524000"/>
            <a:ext cx="2209800" cy="2209800"/>
          </a:xfrm>
          <a:prstGeom prst="rightArrow">
            <a:avLst>
              <a:gd name="adj1" fmla="val 50000"/>
              <a:gd name="adj2" fmla="val 4927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48200" y="1524000"/>
            <a:ext cx="1981200" cy="2209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029200" y="914400"/>
            <a:ext cx="111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Event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6934200" y="4572000"/>
            <a:ext cx="1981200" cy="2209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15200" y="3962400"/>
            <a:ext cx="111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Event</a:t>
            </a:r>
            <a:endParaRPr lang="en-US" sz="3200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4876800" y="4114800"/>
            <a:ext cx="1905000" cy="2743200"/>
          </a:xfrm>
          <a:prstGeom prst="rightArrow">
            <a:avLst>
              <a:gd name="adj1" fmla="val 50000"/>
              <a:gd name="adj2" fmla="val 4927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743200" y="4572000"/>
            <a:ext cx="1981200" cy="2209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24200" y="3962400"/>
            <a:ext cx="111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Event</a:t>
            </a:r>
            <a:endParaRPr lang="en-US" sz="3200" dirty="0"/>
          </a:p>
        </p:txBody>
      </p:sp>
      <p:sp>
        <p:nvSpPr>
          <p:cNvPr id="21" name="Right Arrow 20"/>
          <p:cNvSpPr/>
          <p:nvPr/>
        </p:nvSpPr>
        <p:spPr>
          <a:xfrm rot="5400000">
            <a:off x="381000" y="4495800"/>
            <a:ext cx="2209800" cy="2209800"/>
          </a:xfrm>
          <a:prstGeom prst="rightArrow">
            <a:avLst>
              <a:gd name="adj1" fmla="val 50000"/>
              <a:gd name="adj2" fmla="val 4927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0" y="3886200"/>
            <a:ext cx="6934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90800" y="838200"/>
            <a:ext cx="6553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10000" y="228600"/>
            <a:ext cx="4092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Matura MT Script Capitals" pitchFamily="66" charset="0"/>
              </a:rPr>
              <a:t>Cause and Effect</a:t>
            </a:r>
            <a:endParaRPr lang="en-US" sz="4000" dirty="0">
              <a:latin typeface="Matura MT Script Capital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15240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Page Number and Event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4724400" y="1600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Page Number and Event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7010400" y="4648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Page Number and Event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819400" y="4648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Page Number and Event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315200" y="1524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does this cause the next event?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4800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does this cause the next event?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914400" y="4495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does this </a:t>
            </a:r>
            <a:r>
              <a:rPr lang="en-US" sz="1200" dirty="0" smtClean="0"/>
              <a:t>cause </a:t>
            </a:r>
            <a:r>
              <a:rPr lang="en-US" sz="1200" dirty="0" smtClean="0"/>
              <a:t>the next event?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</cp:revision>
  <dcterms:created xsi:type="dcterms:W3CDTF">2011-03-04T21:27:52Z</dcterms:created>
  <dcterms:modified xsi:type="dcterms:W3CDTF">2011-03-07T01:43:18Z</dcterms:modified>
</cp:coreProperties>
</file>